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2" r:id="rId2"/>
    <p:sldId id="374" r:id="rId3"/>
    <p:sldId id="384" r:id="rId4"/>
    <p:sldId id="387" r:id="rId5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8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A662"/>
    <a:srgbClr val="009900"/>
    <a:srgbClr val="BC0000"/>
    <a:srgbClr val="9E0000"/>
    <a:srgbClr val="820000"/>
    <a:srgbClr val="BC004C"/>
    <a:srgbClr val="673105"/>
    <a:srgbClr val="F5F5F5"/>
    <a:srgbClr val="008000"/>
    <a:srgbClr val="F0F8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95560" autoAdjust="0"/>
  </p:normalViewPr>
  <p:slideViewPr>
    <p:cSldViewPr snapToGrid="0" showGuides="1">
      <p:cViewPr>
        <p:scale>
          <a:sx n="100" d="100"/>
          <a:sy n="100" d="100"/>
        </p:scale>
        <p:origin x="-738" y="930"/>
      </p:cViewPr>
      <p:guideLst>
        <p:guide orient="horz" pos="2158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D7E6919-3AD4-48F5-A156-208B3E023CEB}" type="datetimeFigureOut">
              <a:rPr lang="es-MX" smtClean="0"/>
              <a:pPr/>
              <a:t>25/05/2016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B81988-0E26-4E3E-9118-09A58C7161E5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55416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81988-0E26-4E3E-9118-09A58C7161E5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81988-0E26-4E3E-9118-09A58C7161E5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50118E-8F77-4C49-A3BE-3D32C8443BA8}" type="datetimeFigureOut">
              <a:rPr lang="es-MX" smtClean="0"/>
              <a:pPr/>
              <a:t>25/05/2016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B62323-DC43-4102-8D13-8678FEE7157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8127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50118E-8F77-4C49-A3BE-3D32C8443BA8}" type="datetimeFigureOut">
              <a:rPr lang="es-MX" smtClean="0"/>
              <a:pPr/>
              <a:t>25/05/2016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B62323-DC43-4102-8D13-8678FEE7157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1758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0109"/>
            <a:ext cx="1176934" cy="4825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358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rgbClr val="F5F5F5"/>
              </a:gs>
              <a:gs pos="100000">
                <a:schemeClr val="bg1">
                  <a:lumMod val="9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orma libre"/>
          <p:cNvSpPr/>
          <p:nvPr/>
        </p:nvSpPr>
        <p:spPr>
          <a:xfrm>
            <a:off x="0" y="0"/>
            <a:ext cx="4189429" cy="4918761"/>
          </a:xfrm>
          <a:custGeom>
            <a:avLst/>
            <a:gdLst>
              <a:gd name="connsiteX0" fmla="*/ 0 w 2142699"/>
              <a:gd name="connsiteY0" fmla="*/ 1269242 h 2402006"/>
              <a:gd name="connsiteX1" fmla="*/ 436729 w 2142699"/>
              <a:gd name="connsiteY1" fmla="*/ 668740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36729 w 2142699"/>
              <a:gd name="connsiteY1" fmla="*/ 668740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36729 w 2142699"/>
              <a:gd name="connsiteY1" fmla="*/ 656834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36729 w 2142699"/>
              <a:gd name="connsiteY1" fmla="*/ 656834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79591 w 2142699"/>
              <a:gd name="connsiteY1" fmla="*/ 594922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33174"/>
              <a:gd name="connsiteY0" fmla="*/ 1293055 h 2402006"/>
              <a:gd name="connsiteX1" fmla="*/ 470066 w 2133174"/>
              <a:gd name="connsiteY1" fmla="*/ 594922 h 2402006"/>
              <a:gd name="connsiteX2" fmla="*/ 1095944 w 2133174"/>
              <a:gd name="connsiteY2" fmla="*/ 0 h 2402006"/>
              <a:gd name="connsiteX3" fmla="*/ 1368899 w 2133174"/>
              <a:gd name="connsiteY3" fmla="*/ 559558 h 2402006"/>
              <a:gd name="connsiteX4" fmla="*/ 2133174 w 2133174"/>
              <a:gd name="connsiteY4" fmla="*/ 1310185 h 2402006"/>
              <a:gd name="connsiteX5" fmla="*/ 1478081 w 2133174"/>
              <a:gd name="connsiteY5" fmla="*/ 1856096 h 2402006"/>
              <a:gd name="connsiteX6" fmla="*/ 1014057 w 2133174"/>
              <a:gd name="connsiteY6" fmla="*/ 2402006 h 2402006"/>
              <a:gd name="connsiteX7" fmla="*/ 386260 w 2133174"/>
              <a:gd name="connsiteY7" fmla="*/ 1842448 h 2402006"/>
              <a:gd name="connsiteX8" fmla="*/ 0 w 2133174"/>
              <a:gd name="connsiteY8" fmla="*/ 1293055 h 2402006"/>
              <a:gd name="connsiteX0" fmla="*/ 0 w 2133174"/>
              <a:gd name="connsiteY0" fmla="*/ 1293055 h 2402006"/>
              <a:gd name="connsiteX1" fmla="*/ 451016 w 2133174"/>
              <a:gd name="connsiteY1" fmla="*/ 609209 h 2402006"/>
              <a:gd name="connsiteX2" fmla="*/ 1095944 w 2133174"/>
              <a:gd name="connsiteY2" fmla="*/ 0 h 2402006"/>
              <a:gd name="connsiteX3" fmla="*/ 1368899 w 2133174"/>
              <a:gd name="connsiteY3" fmla="*/ 559558 h 2402006"/>
              <a:gd name="connsiteX4" fmla="*/ 2133174 w 2133174"/>
              <a:gd name="connsiteY4" fmla="*/ 1310185 h 2402006"/>
              <a:gd name="connsiteX5" fmla="*/ 1478081 w 2133174"/>
              <a:gd name="connsiteY5" fmla="*/ 1856096 h 2402006"/>
              <a:gd name="connsiteX6" fmla="*/ 1014057 w 2133174"/>
              <a:gd name="connsiteY6" fmla="*/ 2402006 h 2402006"/>
              <a:gd name="connsiteX7" fmla="*/ 386260 w 2133174"/>
              <a:gd name="connsiteY7" fmla="*/ 1842448 h 2402006"/>
              <a:gd name="connsiteX8" fmla="*/ 0 w 2133174"/>
              <a:gd name="connsiteY8" fmla="*/ 1293055 h 2402006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368899 w 2133174"/>
              <a:gd name="connsiteY3" fmla="*/ 564321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368899 w 2133174"/>
              <a:gd name="connsiteY3" fmla="*/ 564321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685605 w 2133174"/>
              <a:gd name="connsiteY3" fmla="*/ 902458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6065"/>
              <a:gd name="connsiteY0" fmla="*/ 1297818 h 2406769"/>
              <a:gd name="connsiteX1" fmla="*/ 451016 w 2136065"/>
              <a:gd name="connsiteY1" fmla="*/ 613972 h 2406769"/>
              <a:gd name="connsiteX2" fmla="*/ 1088800 w 2136065"/>
              <a:gd name="connsiteY2" fmla="*/ 0 h 2406769"/>
              <a:gd name="connsiteX3" fmla="*/ 1685605 w 2136065"/>
              <a:gd name="connsiteY3" fmla="*/ 902458 h 2406769"/>
              <a:gd name="connsiteX4" fmla="*/ 2133174 w 2136065"/>
              <a:gd name="connsiteY4" fmla="*/ 1314948 h 2406769"/>
              <a:gd name="connsiteX5" fmla="*/ 1478081 w 2136065"/>
              <a:gd name="connsiteY5" fmla="*/ 1860859 h 2406769"/>
              <a:gd name="connsiteX6" fmla="*/ 1014057 w 2136065"/>
              <a:gd name="connsiteY6" fmla="*/ 2406769 h 2406769"/>
              <a:gd name="connsiteX7" fmla="*/ 386260 w 2136065"/>
              <a:gd name="connsiteY7" fmla="*/ 1847211 h 2406769"/>
              <a:gd name="connsiteX8" fmla="*/ 0 w 2136065"/>
              <a:gd name="connsiteY8" fmla="*/ 1297818 h 2406769"/>
              <a:gd name="connsiteX0" fmla="*/ 0 w 2149060"/>
              <a:gd name="connsiteY0" fmla="*/ 1297818 h 2406769"/>
              <a:gd name="connsiteX1" fmla="*/ 451016 w 2149060"/>
              <a:gd name="connsiteY1" fmla="*/ 613972 h 2406769"/>
              <a:gd name="connsiteX2" fmla="*/ 1088800 w 2149060"/>
              <a:gd name="connsiteY2" fmla="*/ 0 h 2406769"/>
              <a:gd name="connsiteX3" fmla="*/ 1685605 w 2149060"/>
              <a:gd name="connsiteY3" fmla="*/ 902458 h 2406769"/>
              <a:gd name="connsiteX4" fmla="*/ 2133174 w 2149060"/>
              <a:gd name="connsiteY4" fmla="*/ 1314948 h 2406769"/>
              <a:gd name="connsiteX5" fmla="*/ 1478081 w 2149060"/>
              <a:gd name="connsiteY5" fmla="*/ 1860859 h 2406769"/>
              <a:gd name="connsiteX6" fmla="*/ 1014057 w 2149060"/>
              <a:gd name="connsiteY6" fmla="*/ 2406769 h 2406769"/>
              <a:gd name="connsiteX7" fmla="*/ 386260 w 2149060"/>
              <a:gd name="connsiteY7" fmla="*/ 1847211 h 2406769"/>
              <a:gd name="connsiteX8" fmla="*/ 0 w 2149060"/>
              <a:gd name="connsiteY8" fmla="*/ 1297818 h 2406769"/>
              <a:gd name="connsiteX0" fmla="*/ 0 w 2138649"/>
              <a:gd name="connsiteY0" fmla="*/ 1297818 h 2406769"/>
              <a:gd name="connsiteX1" fmla="*/ 451016 w 2138649"/>
              <a:gd name="connsiteY1" fmla="*/ 613972 h 2406769"/>
              <a:gd name="connsiteX2" fmla="*/ 1088800 w 2138649"/>
              <a:gd name="connsiteY2" fmla="*/ 0 h 2406769"/>
              <a:gd name="connsiteX3" fmla="*/ 1540349 w 2138649"/>
              <a:gd name="connsiteY3" fmla="*/ 733389 h 2406769"/>
              <a:gd name="connsiteX4" fmla="*/ 2133174 w 2138649"/>
              <a:gd name="connsiteY4" fmla="*/ 1314948 h 2406769"/>
              <a:gd name="connsiteX5" fmla="*/ 1478081 w 2138649"/>
              <a:gd name="connsiteY5" fmla="*/ 1860859 h 2406769"/>
              <a:gd name="connsiteX6" fmla="*/ 1014057 w 2138649"/>
              <a:gd name="connsiteY6" fmla="*/ 2406769 h 2406769"/>
              <a:gd name="connsiteX7" fmla="*/ 386260 w 2138649"/>
              <a:gd name="connsiteY7" fmla="*/ 1847211 h 2406769"/>
              <a:gd name="connsiteX8" fmla="*/ 0 w 2138649"/>
              <a:gd name="connsiteY8" fmla="*/ 1297818 h 2406769"/>
              <a:gd name="connsiteX0" fmla="*/ 0 w 2134964"/>
              <a:gd name="connsiteY0" fmla="*/ 1297818 h 2406769"/>
              <a:gd name="connsiteX1" fmla="*/ 451016 w 2134964"/>
              <a:gd name="connsiteY1" fmla="*/ 613972 h 2406769"/>
              <a:gd name="connsiteX2" fmla="*/ 1088800 w 2134964"/>
              <a:gd name="connsiteY2" fmla="*/ 0 h 2406769"/>
              <a:gd name="connsiteX3" fmla="*/ 1540349 w 2134964"/>
              <a:gd name="connsiteY3" fmla="*/ 733389 h 2406769"/>
              <a:gd name="connsiteX4" fmla="*/ 2133174 w 2134964"/>
              <a:gd name="connsiteY4" fmla="*/ 1314948 h 2406769"/>
              <a:gd name="connsiteX5" fmla="*/ 1478081 w 2134964"/>
              <a:gd name="connsiteY5" fmla="*/ 1860859 h 2406769"/>
              <a:gd name="connsiteX6" fmla="*/ 1014057 w 2134964"/>
              <a:gd name="connsiteY6" fmla="*/ 2406769 h 2406769"/>
              <a:gd name="connsiteX7" fmla="*/ 386260 w 2134964"/>
              <a:gd name="connsiteY7" fmla="*/ 1847211 h 2406769"/>
              <a:gd name="connsiteX8" fmla="*/ 0 w 2134964"/>
              <a:gd name="connsiteY8" fmla="*/ 1297818 h 2406769"/>
              <a:gd name="connsiteX0" fmla="*/ 0 w 2134964"/>
              <a:gd name="connsiteY0" fmla="*/ 1297818 h 2406769"/>
              <a:gd name="connsiteX1" fmla="*/ 451016 w 2134964"/>
              <a:gd name="connsiteY1" fmla="*/ 613972 h 2406769"/>
              <a:gd name="connsiteX2" fmla="*/ 1088800 w 2134964"/>
              <a:gd name="connsiteY2" fmla="*/ 0 h 2406769"/>
              <a:gd name="connsiteX3" fmla="*/ 1540349 w 2134964"/>
              <a:gd name="connsiteY3" fmla="*/ 733389 h 2406769"/>
              <a:gd name="connsiteX4" fmla="*/ 2133174 w 2134964"/>
              <a:gd name="connsiteY4" fmla="*/ 1314948 h 2406769"/>
              <a:gd name="connsiteX5" fmla="*/ 1478081 w 2134964"/>
              <a:gd name="connsiteY5" fmla="*/ 1860859 h 2406769"/>
              <a:gd name="connsiteX6" fmla="*/ 1014057 w 2134964"/>
              <a:gd name="connsiteY6" fmla="*/ 2406769 h 2406769"/>
              <a:gd name="connsiteX7" fmla="*/ 386260 w 2134964"/>
              <a:gd name="connsiteY7" fmla="*/ 1847211 h 2406769"/>
              <a:gd name="connsiteX8" fmla="*/ 0 w 2134964"/>
              <a:gd name="connsiteY8" fmla="*/ 1297818 h 2406769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540349 w 2133174"/>
              <a:gd name="connsiteY3" fmla="*/ 733389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7936"/>
              <a:gd name="connsiteY0" fmla="*/ 1297818 h 2406769"/>
              <a:gd name="connsiteX1" fmla="*/ 451016 w 2137936"/>
              <a:gd name="connsiteY1" fmla="*/ 613972 h 2406769"/>
              <a:gd name="connsiteX2" fmla="*/ 1088800 w 2137936"/>
              <a:gd name="connsiteY2" fmla="*/ 0 h 2406769"/>
              <a:gd name="connsiteX3" fmla="*/ 1540349 w 2137936"/>
              <a:gd name="connsiteY3" fmla="*/ 733389 h 2406769"/>
              <a:gd name="connsiteX4" fmla="*/ 2137936 w 2137936"/>
              <a:gd name="connsiteY4" fmla="*/ 1300660 h 2406769"/>
              <a:gd name="connsiteX5" fmla="*/ 1478081 w 2137936"/>
              <a:gd name="connsiteY5" fmla="*/ 1860859 h 2406769"/>
              <a:gd name="connsiteX6" fmla="*/ 1014057 w 2137936"/>
              <a:gd name="connsiteY6" fmla="*/ 2406769 h 2406769"/>
              <a:gd name="connsiteX7" fmla="*/ 386260 w 2137936"/>
              <a:gd name="connsiteY7" fmla="*/ 1847211 h 2406769"/>
              <a:gd name="connsiteX8" fmla="*/ 0 w 2137936"/>
              <a:gd name="connsiteY8" fmla="*/ 1297818 h 2406769"/>
              <a:gd name="connsiteX0" fmla="*/ 0 w 2137936"/>
              <a:gd name="connsiteY0" fmla="*/ 1297818 h 2406769"/>
              <a:gd name="connsiteX1" fmla="*/ 451016 w 2137936"/>
              <a:gd name="connsiteY1" fmla="*/ 613972 h 2406769"/>
              <a:gd name="connsiteX2" fmla="*/ 1088800 w 2137936"/>
              <a:gd name="connsiteY2" fmla="*/ 0 h 2406769"/>
              <a:gd name="connsiteX3" fmla="*/ 1540349 w 2137936"/>
              <a:gd name="connsiteY3" fmla="*/ 733389 h 2406769"/>
              <a:gd name="connsiteX4" fmla="*/ 2137936 w 2137936"/>
              <a:gd name="connsiteY4" fmla="*/ 1300660 h 2406769"/>
              <a:gd name="connsiteX5" fmla="*/ 1478081 w 2137936"/>
              <a:gd name="connsiteY5" fmla="*/ 1860859 h 2406769"/>
              <a:gd name="connsiteX6" fmla="*/ 1014057 w 2137936"/>
              <a:gd name="connsiteY6" fmla="*/ 2406769 h 2406769"/>
              <a:gd name="connsiteX7" fmla="*/ 386260 w 2137936"/>
              <a:gd name="connsiteY7" fmla="*/ 1847211 h 2406769"/>
              <a:gd name="connsiteX8" fmla="*/ 0 w 2137936"/>
              <a:gd name="connsiteY8" fmla="*/ 1297818 h 2406769"/>
              <a:gd name="connsiteX0" fmla="*/ 0 w 2137936"/>
              <a:gd name="connsiteY0" fmla="*/ 1297818 h 2406769"/>
              <a:gd name="connsiteX1" fmla="*/ 451016 w 2137936"/>
              <a:gd name="connsiteY1" fmla="*/ 613972 h 2406769"/>
              <a:gd name="connsiteX2" fmla="*/ 1088800 w 2137936"/>
              <a:gd name="connsiteY2" fmla="*/ 0 h 2406769"/>
              <a:gd name="connsiteX3" fmla="*/ 1540349 w 2137936"/>
              <a:gd name="connsiteY3" fmla="*/ 733389 h 2406769"/>
              <a:gd name="connsiteX4" fmla="*/ 2137936 w 2137936"/>
              <a:gd name="connsiteY4" fmla="*/ 1300660 h 2406769"/>
              <a:gd name="connsiteX5" fmla="*/ 1611431 w 2137936"/>
              <a:gd name="connsiteY5" fmla="*/ 1765609 h 2406769"/>
              <a:gd name="connsiteX6" fmla="*/ 1014057 w 2137936"/>
              <a:gd name="connsiteY6" fmla="*/ 2406769 h 2406769"/>
              <a:gd name="connsiteX7" fmla="*/ 386260 w 2137936"/>
              <a:gd name="connsiteY7" fmla="*/ 1847211 h 2406769"/>
              <a:gd name="connsiteX8" fmla="*/ 0 w 2137936"/>
              <a:gd name="connsiteY8" fmla="*/ 1297818 h 2406769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611431 w 2137936"/>
              <a:gd name="connsiteY5" fmla="*/ 1765609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458 w 2138394"/>
              <a:gd name="connsiteY0" fmla="*/ 1297818 h 2432963"/>
              <a:gd name="connsiteX1" fmla="*/ 451474 w 2138394"/>
              <a:gd name="connsiteY1" fmla="*/ 613972 h 2432963"/>
              <a:gd name="connsiteX2" fmla="*/ 1089258 w 2138394"/>
              <a:gd name="connsiteY2" fmla="*/ 0 h 2432963"/>
              <a:gd name="connsiteX3" fmla="*/ 1540807 w 2138394"/>
              <a:gd name="connsiteY3" fmla="*/ 733389 h 2432963"/>
              <a:gd name="connsiteX4" fmla="*/ 2138394 w 2138394"/>
              <a:gd name="connsiteY4" fmla="*/ 1300660 h 2432963"/>
              <a:gd name="connsiteX5" fmla="*/ 1588076 w 2138394"/>
              <a:gd name="connsiteY5" fmla="*/ 1794184 h 2432963"/>
              <a:gd name="connsiteX6" fmla="*/ 1033565 w 2138394"/>
              <a:gd name="connsiteY6" fmla="*/ 2432963 h 2432963"/>
              <a:gd name="connsiteX7" fmla="*/ 386718 w 2138394"/>
              <a:gd name="connsiteY7" fmla="*/ 1847211 h 2432963"/>
              <a:gd name="connsiteX8" fmla="*/ 458 w 2138394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438647 w 2137936"/>
              <a:gd name="connsiteY7" fmla="*/ 190436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438647 w 2137936"/>
              <a:gd name="connsiteY7" fmla="*/ 1904361 h 2432963"/>
              <a:gd name="connsiteX8" fmla="*/ 0 w 2137936"/>
              <a:gd name="connsiteY8" fmla="*/ 1297818 h 243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936" h="2432963">
                <a:moveTo>
                  <a:pt x="0" y="1297818"/>
                </a:moveTo>
                <a:cubicBezTo>
                  <a:pt x="113980" y="1099819"/>
                  <a:pt x="269549" y="830275"/>
                  <a:pt x="451016" y="613972"/>
                </a:cubicBezTo>
                <a:cubicBezTo>
                  <a:pt x="632483" y="397669"/>
                  <a:pt x="903276" y="125353"/>
                  <a:pt x="1088800" y="0"/>
                </a:cubicBezTo>
                <a:cubicBezTo>
                  <a:pt x="1259160" y="310344"/>
                  <a:pt x="1365493" y="516612"/>
                  <a:pt x="1540349" y="733389"/>
                </a:cubicBezTo>
                <a:cubicBezTo>
                  <a:pt x="1715205" y="950166"/>
                  <a:pt x="1948686" y="1152833"/>
                  <a:pt x="2137936" y="1300660"/>
                </a:cubicBezTo>
                <a:cubicBezTo>
                  <a:pt x="1954497" y="1465168"/>
                  <a:pt x="1768676" y="1627295"/>
                  <a:pt x="1587618" y="1794184"/>
                </a:cubicBezTo>
                <a:cubicBezTo>
                  <a:pt x="1406560" y="1961073"/>
                  <a:pt x="1130939" y="2278869"/>
                  <a:pt x="1033107" y="2432963"/>
                </a:cubicBezTo>
                <a:cubicBezTo>
                  <a:pt x="748435" y="2228187"/>
                  <a:pt x="628069" y="2109137"/>
                  <a:pt x="438647" y="1904361"/>
                </a:cubicBezTo>
                <a:cubicBezTo>
                  <a:pt x="249225" y="1699585"/>
                  <a:pt x="141607" y="1512883"/>
                  <a:pt x="0" y="129781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rgbClr val="F5F5F5"/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MX"/>
          </a:p>
        </p:txBody>
      </p:sp>
      <p:sp>
        <p:nvSpPr>
          <p:cNvPr id="11" name="10 Forma libre"/>
          <p:cNvSpPr/>
          <p:nvPr/>
        </p:nvSpPr>
        <p:spPr>
          <a:xfrm>
            <a:off x="3347864" y="969619"/>
            <a:ext cx="4189429" cy="4918761"/>
          </a:xfrm>
          <a:custGeom>
            <a:avLst/>
            <a:gdLst>
              <a:gd name="connsiteX0" fmla="*/ 0 w 2142699"/>
              <a:gd name="connsiteY0" fmla="*/ 1269242 h 2402006"/>
              <a:gd name="connsiteX1" fmla="*/ 436729 w 2142699"/>
              <a:gd name="connsiteY1" fmla="*/ 668740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36729 w 2142699"/>
              <a:gd name="connsiteY1" fmla="*/ 668740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36729 w 2142699"/>
              <a:gd name="connsiteY1" fmla="*/ 656834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36729 w 2142699"/>
              <a:gd name="connsiteY1" fmla="*/ 656834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42699"/>
              <a:gd name="connsiteY0" fmla="*/ 1269242 h 2402006"/>
              <a:gd name="connsiteX1" fmla="*/ 479591 w 2142699"/>
              <a:gd name="connsiteY1" fmla="*/ 594922 h 2402006"/>
              <a:gd name="connsiteX2" fmla="*/ 1105469 w 2142699"/>
              <a:gd name="connsiteY2" fmla="*/ 0 h 2402006"/>
              <a:gd name="connsiteX3" fmla="*/ 1378424 w 2142699"/>
              <a:gd name="connsiteY3" fmla="*/ 559558 h 2402006"/>
              <a:gd name="connsiteX4" fmla="*/ 2142699 w 2142699"/>
              <a:gd name="connsiteY4" fmla="*/ 1310185 h 2402006"/>
              <a:gd name="connsiteX5" fmla="*/ 1487606 w 2142699"/>
              <a:gd name="connsiteY5" fmla="*/ 1856096 h 2402006"/>
              <a:gd name="connsiteX6" fmla="*/ 1023582 w 2142699"/>
              <a:gd name="connsiteY6" fmla="*/ 2402006 h 2402006"/>
              <a:gd name="connsiteX7" fmla="*/ 395785 w 2142699"/>
              <a:gd name="connsiteY7" fmla="*/ 1842448 h 2402006"/>
              <a:gd name="connsiteX8" fmla="*/ 0 w 2142699"/>
              <a:gd name="connsiteY8" fmla="*/ 1269242 h 2402006"/>
              <a:gd name="connsiteX0" fmla="*/ 0 w 2133174"/>
              <a:gd name="connsiteY0" fmla="*/ 1293055 h 2402006"/>
              <a:gd name="connsiteX1" fmla="*/ 470066 w 2133174"/>
              <a:gd name="connsiteY1" fmla="*/ 594922 h 2402006"/>
              <a:gd name="connsiteX2" fmla="*/ 1095944 w 2133174"/>
              <a:gd name="connsiteY2" fmla="*/ 0 h 2402006"/>
              <a:gd name="connsiteX3" fmla="*/ 1368899 w 2133174"/>
              <a:gd name="connsiteY3" fmla="*/ 559558 h 2402006"/>
              <a:gd name="connsiteX4" fmla="*/ 2133174 w 2133174"/>
              <a:gd name="connsiteY4" fmla="*/ 1310185 h 2402006"/>
              <a:gd name="connsiteX5" fmla="*/ 1478081 w 2133174"/>
              <a:gd name="connsiteY5" fmla="*/ 1856096 h 2402006"/>
              <a:gd name="connsiteX6" fmla="*/ 1014057 w 2133174"/>
              <a:gd name="connsiteY6" fmla="*/ 2402006 h 2402006"/>
              <a:gd name="connsiteX7" fmla="*/ 386260 w 2133174"/>
              <a:gd name="connsiteY7" fmla="*/ 1842448 h 2402006"/>
              <a:gd name="connsiteX8" fmla="*/ 0 w 2133174"/>
              <a:gd name="connsiteY8" fmla="*/ 1293055 h 2402006"/>
              <a:gd name="connsiteX0" fmla="*/ 0 w 2133174"/>
              <a:gd name="connsiteY0" fmla="*/ 1293055 h 2402006"/>
              <a:gd name="connsiteX1" fmla="*/ 451016 w 2133174"/>
              <a:gd name="connsiteY1" fmla="*/ 609209 h 2402006"/>
              <a:gd name="connsiteX2" fmla="*/ 1095944 w 2133174"/>
              <a:gd name="connsiteY2" fmla="*/ 0 h 2402006"/>
              <a:gd name="connsiteX3" fmla="*/ 1368899 w 2133174"/>
              <a:gd name="connsiteY3" fmla="*/ 559558 h 2402006"/>
              <a:gd name="connsiteX4" fmla="*/ 2133174 w 2133174"/>
              <a:gd name="connsiteY4" fmla="*/ 1310185 h 2402006"/>
              <a:gd name="connsiteX5" fmla="*/ 1478081 w 2133174"/>
              <a:gd name="connsiteY5" fmla="*/ 1856096 h 2402006"/>
              <a:gd name="connsiteX6" fmla="*/ 1014057 w 2133174"/>
              <a:gd name="connsiteY6" fmla="*/ 2402006 h 2402006"/>
              <a:gd name="connsiteX7" fmla="*/ 386260 w 2133174"/>
              <a:gd name="connsiteY7" fmla="*/ 1842448 h 2402006"/>
              <a:gd name="connsiteX8" fmla="*/ 0 w 2133174"/>
              <a:gd name="connsiteY8" fmla="*/ 1293055 h 2402006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368899 w 2133174"/>
              <a:gd name="connsiteY3" fmla="*/ 564321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368899 w 2133174"/>
              <a:gd name="connsiteY3" fmla="*/ 564321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685605 w 2133174"/>
              <a:gd name="connsiteY3" fmla="*/ 902458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6065"/>
              <a:gd name="connsiteY0" fmla="*/ 1297818 h 2406769"/>
              <a:gd name="connsiteX1" fmla="*/ 451016 w 2136065"/>
              <a:gd name="connsiteY1" fmla="*/ 613972 h 2406769"/>
              <a:gd name="connsiteX2" fmla="*/ 1088800 w 2136065"/>
              <a:gd name="connsiteY2" fmla="*/ 0 h 2406769"/>
              <a:gd name="connsiteX3" fmla="*/ 1685605 w 2136065"/>
              <a:gd name="connsiteY3" fmla="*/ 902458 h 2406769"/>
              <a:gd name="connsiteX4" fmla="*/ 2133174 w 2136065"/>
              <a:gd name="connsiteY4" fmla="*/ 1314948 h 2406769"/>
              <a:gd name="connsiteX5" fmla="*/ 1478081 w 2136065"/>
              <a:gd name="connsiteY5" fmla="*/ 1860859 h 2406769"/>
              <a:gd name="connsiteX6" fmla="*/ 1014057 w 2136065"/>
              <a:gd name="connsiteY6" fmla="*/ 2406769 h 2406769"/>
              <a:gd name="connsiteX7" fmla="*/ 386260 w 2136065"/>
              <a:gd name="connsiteY7" fmla="*/ 1847211 h 2406769"/>
              <a:gd name="connsiteX8" fmla="*/ 0 w 2136065"/>
              <a:gd name="connsiteY8" fmla="*/ 1297818 h 2406769"/>
              <a:gd name="connsiteX0" fmla="*/ 0 w 2149060"/>
              <a:gd name="connsiteY0" fmla="*/ 1297818 h 2406769"/>
              <a:gd name="connsiteX1" fmla="*/ 451016 w 2149060"/>
              <a:gd name="connsiteY1" fmla="*/ 613972 h 2406769"/>
              <a:gd name="connsiteX2" fmla="*/ 1088800 w 2149060"/>
              <a:gd name="connsiteY2" fmla="*/ 0 h 2406769"/>
              <a:gd name="connsiteX3" fmla="*/ 1685605 w 2149060"/>
              <a:gd name="connsiteY3" fmla="*/ 902458 h 2406769"/>
              <a:gd name="connsiteX4" fmla="*/ 2133174 w 2149060"/>
              <a:gd name="connsiteY4" fmla="*/ 1314948 h 2406769"/>
              <a:gd name="connsiteX5" fmla="*/ 1478081 w 2149060"/>
              <a:gd name="connsiteY5" fmla="*/ 1860859 h 2406769"/>
              <a:gd name="connsiteX6" fmla="*/ 1014057 w 2149060"/>
              <a:gd name="connsiteY6" fmla="*/ 2406769 h 2406769"/>
              <a:gd name="connsiteX7" fmla="*/ 386260 w 2149060"/>
              <a:gd name="connsiteY7" fmla="*/ 1847211 h 2406769"/>
              <a:gd name="connsiteX8" fmla="*/ 0 w 2149060"/>
              <a:gd name="connsiteY8" fmla="*/ 1297818 h 2406769"/>
              <a:gd name="connsiteX0" fmla="*/ 0 w 2138649"/>
              <a:gd name="connsiteY0" fmla="*/ 1297818 h 2406769"/>
              <a:gd name="connsiteX1" fmla="*/ 451016 w 2138649"/>
              <a:gd name="connsiteY1" fmla="*/ 613972 h 2406769"/>
              <a:gd name="connsiteX2" fmla="*/ 1088800 w 2138649"/>
              <a:gd name="connsiteY2" fmla="*/ 0 h 2406769"/>
              <a:gd name="connsiteX3" fmla="*/ 1540349 w 2138649"/>
              <a:gd name="connsiteY3" fmla="*/ 733389 h 2406769"/>
              <a:gd name="connsiteX4" fmla="*/ 2133174 w 2138649"/>
              <a:gd name="connsiteY4" fmla="*/ 1314948 h 2406769"/>
              <a:gd name="connsiteX5" fmla="*/ 1478081 w 2138649"/>
              <a:gd name="connsiteY5" fmla="*/ 1860859 h 2406769"/>
              <a:gd name="connsiteX6" fmla="*/ 1014057 w 2138649"/>
              <a:gd name="connsiteY6" fmla="*/ 2406769 h 2406769"/>
              <a:gd name="connsiteX7" fmla="*/ 386260 w 2138649"/>
              <a:gd name="connsiteY7" fmla="*/ 1847211 h 2406769"/>
              <a:gd name="connsiteX8" fmla="*/ 0 w 2138649"/>
              <a:gd name="connsiteY8" fmla="*/ 1297818 h 2406769"/>
              <a:gd name="connsiteX0" fmla="*/ 0 w 2134964"/>
              <a:gd name="connsiteY0" fmla="*/ 1297818 h 2406769"/>
              <a:gd name="connsiteX1" fmla="*/ 451016 w 2134964"/>
              <a:gd name="connsiteY1" fmla="*/ 613972 h 2406769"/>
              <a:gd name="connsiteX2" fmla="*/ 1088800 w 2134964"/>
              <a:gd name="connsiteY2" fmla="*/ 0 h 2406769"/>
              <a:gd name="connsiteX3" fmla="*/ 1540349 w 2134964"/>
              <a:gd name="connsiteY3" fmla="*/ 733389 h 2406769"/>
              <a:gd name="connsiteX4" fmla="*/ 2133174 w 2134964"/>
              <a:gd name="connsiteY4" fmla="*/ 1314948 h 2406769"/>
              <a:gd name="connsiteX5" fmla="*/ 1478081 w 2134964"/>
              <a:gd name="connsiteY5" fmla="*/ 1860859 h 2406769"/>
              <a:gd name="connsiteX6" fmla="*/ 1014057 w 2134964"/>
              <a:gd name="connsiteY6" fmla="*/ 2406769 h 2406769"/>
              <a:gd name="connsiteX7" fmla="*/ 386260 w 2134964"/>
              <a:gd name="connsiteY7" fmla="*/ 1847211 h 2406769"/>
              <a:gd name="connsiteX8" fmla="*/ 0 w 2134964"/>
              <a:gd name="connsiteY8" fmla="*/ 1297818 h 2406769"/>
              <a:gd name="connsiteX0" fmla="*/ 0 w 2134964"/>
              <a:gd name="connsiteY0" fmla="*/ 1297818 h 2406769"/>
              <a:gd name="connsiteX1" fmla="*/ 451016 w 2134964"/>
              <a:gd name="connsiteY1" fmla="*/ 613972 h 2406769"/>
              <a:gd name="connsiteX2" fmla="*/ 1088800 w 2134964"/>
              <a:gd name="connsiteY2" fmla="*/ 0 h 2406769"/>
              <a:gd name="connsiteX3" fmla="*/ 1540349 w 2134964"/>
              <a:gd name="connsiteY3" fmla="*/ 733389 h 2406769"/>
              <a:gd name="connsiteX4" fmla="*/ 2133174 w 2134964"/>
              <a:gd name="connsiteY4" fmla="*/ 1314948 h 2406769"/>
              <a:gd name="connsiteX5" fmla="*/ 1478081 w 2134964"/>
              <a:gd name="connsiteY5" fmla="*/ 1860859 h 2406769"/>
              <a:gd name="connsiteX6" fmla="*/ 1014057 w 2134964"/>
              <a:gd name="connsiteY6" fmla="*/ 2406769 h 2406769"/>
              <a:gd name="connsiteX7" fmla="*/ 386260 w 2134964"/>
              <a:gd name="connsiteY7" fmla="*/ 1847211 h 2406769"/>
              <a:gd name="connsiteX8" fmla="*/ 0 w 2134964"/>
              <a:gd name="connsiteY8" fmla="*/ 1297818 h 2406769"/>
              <a:gd name="connsiteX0" fmla="*/ 0 w 2133174"/>
              <a:gd name="connsiteY0" fmla="*/ 1297818 h 2406769"/>
              <a:gd name="connsiteX1" fmla="*/ 451016 w 2133174"/>
              <a:gd name="connsiteY1" fmla="*/ 613972 h 2406769"/>
              <a:gd name="connsiteX2" fmla="*/ 1088800 w 2133174"/>
              <a:gd name="connsiteY2" fmla="*/ 0 h 2406769"/>
              <a:gd name="connsiteX3" fmla="*/ 1540349 w 2133174"/>
              <a:gd name="connsiteY3" fmla="*/ 733389 h 2406769"/>
              <a:gd name="connsiteX4" fmla="*/ 2133174 w 2133174"/>
              <a:gd name="connsiteY4" fmla="*/ 1314948 h 2406769"/>
              <a:gd name="connsiteX5" fmla="*/ 1478081 w 2133174"/>
              <a:gd name="connsiteY5" fmla="*/ 1860859 h 2406769"/>
              <a:gd name="connsiteX6" fmla="*/ 1014057 w 2133174"/>
              <a:gd name="connsiteY6" fmla="*/ 2406769 h 2406769"/>
              <a:gd name="connsiteX7" fmla="*/ 386260 w 2133174"/>
              <a:gd name="connsiteY7" fmla="*/ 1847211 h 2406769"/>
              <a:gd name="connsiteX8" fmla="*/ 0 w 2133174"/>
              <a:gd name="connsiteY8" fmla="*/ 1297818 h 2406769"/>
              <a:gd name="connsiteX0" fmla="*/ 0 w 2137936"/>
              <a:gd name="connsiteY0" fmla="*/ 1297818 h 2406769"/>
              <a:gd name="connsiteX1" fmla="*/ 451016 w 2137936"/>
              <a:gd name="connsiteY1" fmla="*/ 613972 h 2406769"/>
              <a:gd name="connsiteX2" fmla="*/ 1088800 w 2137936"/>
              <a:gd name="connsiteY2" fmla="*/ 0 h 2406769"/>
              <a:gd name="connsiteX3" fmla="*/ 1540349 w 2137936"/>
              <a:gd name="connsiteY3" fmla="*/ 733389 h 2406769"/>
              <a:gd name="connsiteX4" fmla="*/ 2137936 w 2137936"/>
              <a:gd name="connsiteY4" fmla="*/ 1300660 h 2406769"/>
              <a:gd name="connsiteX5" fmla="*/ 1478081 w 2137936"/>
              <a:gd name="connsiteY5" fmla="*/ 1860859 h 2406769"/>
              <a:gd name="connsiteX6" fmla="*/ 1014057 w 2137936"/>
              <a:gd name="connsiteY6" fmla="*/ 2406769 h 2406769"/>
              <a:gd name="connsiteX7" fmla="*/ 386260 w 2137936"/>
              <a:gd name="connsiteY7" fmla="*/ 1847211 h 2406769"/>
              <a:gd name="connsiteX8" fmla="*/ 0 w 2137936"/>
              <a:gd name="connsiteY8" fmla="*/ 1297818 h 2406769"/>
              <a:gd name="connsiteX0" fmla="*/ 0 w 2137936"/>
              <a:gd name="connsiteY0" fmla="*/ 1297818 h 2406769"/>
              <a:gd name="connsiteX1" fmla="*/ 451016 w 2137936"/>
              <a:gd name="connsiteY1" fmla="*/ 613972 h 2406769"/>
              <a:gd name="connsiteX2" fmla="*/ 1088800 w 2137936"/>
              <a:gd name="connsiteY2" fmla="*/ 0 h 2406769"/>
              <a:gd name="connsiteX3" fmla="*/ 1540349 w 2137936"/>
              <a:gd name="connsiteY3" fmla="*/ 733389 h 2406769"/>
              <a:gd name="connsiteX4" fmla="*/ 2137936 w 2137936"/>
              <a:gd name="connsiteY4" fmla="*/ 1300660 h 2406769"/>
              <a:gd name="connsiteX5" fmla="*/ 1478081 w 2137936"/>
              <a:gd name="connsiteY5" fmla="*/ 1860859 h 2406769"/>
              <a:gd name="connsiteX6" fmla="*/ 1014057 w 2137936"/>
              <a:gd name="connsiteY6" fmla="*/ 2406769 h 2406769"/>
              <a:gd name="connsiteX7" fmla="*/ 386260 w 2137936"/>
              <a:gd name="connsiteY7" fmla="*/ 1847211 h 2406769"/>
              <a:gd name="connsiteX8" fmla="*/ 0 w 2137936"/>
              <a:gd name="connsiteY8" fmla="*/ 1297818 h 2406769"/>
              <a:gd name="connsiteX0" fmla="*/ 0 w 2137936"/>
              <a:gd name="connsiteY0" fmla="*/ 1297818 h 2406769"/>
              <a:gd name="connsiteX1" fmla="*/ 451016 w 2137936"/>
              <a:gd name="connsiteY1" fmla="*/ 613972 h 2406769"/>
              <a:gd name="connsiteX2" fmla="*/ 1088800 w 2137936"/>
              <a:gd name="connsiteY2" fmla="*/ 0 h 2406769"/>
              <a:gd name="connsiteX3" fmla="*/ 1540349 w 2137936"/>
              <a:gd name="connsiteY3" fmla="*/ 733389 h 2406769"/>
              <a:gd name="connsiteX4" fmla="*/ 2137936 w 2137936"/>
              <a:gd name="connsiteY4" fmla="*/ 1300660 h 2406769"/>
              <a:gd name="connsiteX5" fmla="*/ 1611431 w 2137936"/>
              <a:gd name="connsiteY5" fmla="*/ 1765609 h 2406769"/>
              <a:gd name="connsiteX6" fmla="*/ 1014057 w 2137936"/>
              <a:gd name="connsiteY6" fmla="*/ 2406769 h 2406769"/>
              <a:gd name="connsiteX7" fmla="*/ 386260 w 2137936"/>
              <a:gd name="connsiteY7" fmla="*/ 1847211 h 2406769"/>
              <a:gd name="connsiteX8" fmla="*/ 0 w 2137936"/>
              <a:gd name="connsiteY8" fmla="*/ 1297818 h 2406769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611431 w 2137936"/>
              <a:gd name="connsiteY5" fmla="*/ 1765609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458 w 2138394"/>
              <a:gd name="connsiteY0" fmla="*/ 1297818 h 2432963"/>
              <a:gd name="connsiteX1" fmla="*/ 451474 w 2138394"/>
              <a:gd name="connsiteY1" fmla="*/ 613972 h 2432963"/>
              <a:gd name="connsiteX2" fmla="*/ 1089258 w 2138394"/>
              <a:gd name="connsiteY2" fmla="*/ 0 h 2432963"/>
              <a:gd name="connsiteX3" fmla="*/ 1540807 w 2138394"/>
              <a:gd name="connsiteY3" fmla="*/ 733389 h 2432963"/>
              <a:gd name="connsiteX4" fmla="*/ 2138394 w 2138394"/>
              <a:gd name="connsiteY4" fmla="*/ 1300660 h 2432963"/>
              <a:gd name="connsiteX5" fmla="*/ 1588076 w 2138394"/>
              <a:gd name="connsiteY5" fmla="*/ 1794184 h 2432963"/>
              <a:gd name="connsiteX6" fmla="*/ 1033565 w 2138394"/>
              <a:gd name="connsiteY6" fmla="*/ 2432963 h 2432963"/>
              <a:gd name="connsiteX7" fmla="*/ 386718 w 2138394"/>
              <a:gd name="connsiteY7" fmla="*/ 1847211 h 2432963"/>
              <a:gd name="connsiteX8" fmla="*/ 458 w 2138394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386260 w 2137936"/>
              <a:gd name="connsiteY7" fmla="*/ 184721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438647 w 2137936"/>
              <a:gd name="connsiteY7" fmla="*/ 1904361 h 2432963"/>
              <a:gd name="connsiteX8" fmla="*/ 0 w 2137936"/>
              <a:gd name="connsiteY8" fmla="*/ 1297818 h 2432963"/>
              <a:gd name="connsiteX0" fmla="*/ 0 w 2137936"/>
              <a:gd name="connsiteY0" fmla="*/ 1297818 h 2432963"/>
              <a:gd name="connsiteX1" fmla="*/ 451016 w 2137936"/>
              <a:gd name="connsiteY1" fmla="*/ 613972 h 2432963"/>
              <a:gd name="connsiteX2" fmla="*/ 1088800 w 2137936"/>
              <a:gd name="connsiteY2" fmla="*/ 0 h 2432963"/>
              <a:gd name="connsiteX3" fmla="*/ 1540349 w 2137936"/>
              <a:gd name="connsiteY3" fmla="*/ 733389 h 2432963"/>
              <a:gd name="connsiteX4" fmla="*/ 2137936 w 2137936"/>
              <a:gd name="connsiteY4" fmla="*/ 1300660 h 2432963"/>
              <a:gd name="connsiteX5" fmla="*/ 1587618 w 2137936"/>
              <a:gd name="connsiteY5" fmla="*/ 1794184 h 2432963"/>
              <a:gd name="connsiteX6" fmla="*/ 1033107 w 2137936"/>
              <a:gd name="connsiteY6" fmla="*/ 2432963 h 2432963"/>
              <a:gd name="connsiteX7" fmla="*/ 438647 w 2137936"/>
              <a:gd name="connsiteY7" fmla="*/ 1904361 h 2432963"/>
              <a:gd name="connsiteX8" fmla="*/ 0 w 2137936"/>
              <a:gd name="connsiteY8" fmla="*/ 1297818 h 243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936" h="2432963">
                <a:moveTo>
                  <a:pt x="0" y="1297818"/>
                </a:moveTo>
                <a:cubicBezTo>
                  <a:pt x="113980" y="1099819"/>
                  <a:pt x="269549" y="830275"/>
                  <a:pt x="451016" y="613972"/>
                </a:cubicBezTo>
                <a:cubicBezTo>
                  <a:pt x="632483" y="397669"/>
                  <a:pt x="903276" y="125353"/>
                  <a:pt x="1088800" y="0"/>
                </a:cubicBezTo>
                <a:cubicBezTo>
                  <a:pt x="1259160" y="310344"/>
                  <a:pt x="1365493" y="516612"/>
                  <a:pt x="1540349" y="733389"/>
                </a:cubicBezTo>
                <a:cubicBezTo>
                  <a:pt x="1715205" y="950166"/>
                  <a:pt x="1948686" y="1152833"/>
                  <a:pt x="2137936" y="1300660"/>
                </a:cubicBezTo>
                <a:cubicBezTo>
                  <a:pt x="1954497" y="1465168"/>
                  <a:pt x="1768676" y="1627295"/>
                  <a:pt x="1587618" y="1794184"/>
                </a:cubicBezTo>
                <a:cubicBezTo>
                  <a:pt x="1406560" y="1961073"/>
                  <a:pt x="1130939" y="2278869"/>
                  <a:pt x="1033107" y="2432963"/>
                </a:cubicBezTo>
                <a:cubicBezTo>
                  <a:pt x="748435" y="2228187"/>
                  <a:pt x="628069" y="2109137"/>
                  <a:pt x="438647" y="1904361"/>
                </a:cubicBezTo>
                <a:cubicBezTo>
                  <a:pt x="249225" y="1699585"/>
                  <a:pt x="141607" y="1512883"/>
                  <a:pt x="0" y="129781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rgbClr val="F5F5F5"/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0" y="5373216"/>
            <a:ext cx="9144000" cy="149906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rgbClr val="F5F5F5"/>
              </a:gs>
              <a:gs pos="100000">
                <a:schemeClr val="bg1">
                  <a:lumMod val="9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551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50" y="264897"/>
            <a:ext cx="2294167" cy="940694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1210235" y="3252716"/>
            <a:ext cx="7564629" cy="245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200" b="1" cap="small" dirty="0" smtClean="0"/>
              <a:t>NOTIFICACIÓN RELATIVA A LA ADECUACIÓN DE LA ESTRUCTURA ORGANIZACIONAL DEL INSTITUTO ELECTORAL DEL ESTADO DE ZACATECAS OPLE AL ARTÍCULO SÉPTIMO TRANSITORIO DEL ESTATUTO DEL SERVICIO PROFESIONAL ELECTORAL NACIONAL Y DEL PERSONAL DE LA RAMA ADMINISTRATIVA </a:t>
            </a:r>
          </a:p>
          <a:p>
            <a:pPr algn="r"/>
            <a:r>
              <a:rPr lang="es-MX" sz="2200" b="1" cap="small" dirty="0" smtClean="0"/>
              <a:t>- FORMATOS DE ORGANIGRAMA</a:t>
            </a:r>
            <a:endParaRPr lang="es-MX" sz="2200" b="1" cap="small" dirty="0"/>
          </a:p>
        </p:txBody>
      </p:sp>
    </p:spTree>
    <p:extLst>
      <p:ext uri="{BB962C8B-B14F-4D97-AF65-F5344CB8AC3E}">
        <p14:creationId xmlns="" xmlns:p14="http://schemas.microsoft.com/office/powerpoint/2010/main" val="40344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4 Rectángulo"/>
          <p:cNvSpPr/>
          <p:nvPr/>
        </p:nvSpPr>
        <p:spPr>
          <a:xfrm>
            <a:off x="3803748" y="1323975"/>
            <a:ext cx="1549302" cy="926949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JUNTA </a:t>
            </a:r>
            <a:r>
              <a:rPr lang="es-MX" sz="1200" b="1" dirty="0">
                <a:solidFill>
                  <a:schemeClr val="bg1"/>
                </a:solidFill>
              </a:rPr>
              <a:t>EJECUTIVA</a:t>
            </a:r>
          </a:p>
        </p:txBody>
      </p:sp>
      <p:cxnSp>
        <p:nvCxnSpPr>
          <p:cNvPr id="98" name="97 Conector angular"/>
          <p:cNvCxnSpPr>
            <a:endCxn id="34" idx="0"/>
          </p:cNvCxnSpPr>
          <p:nvPr/>
        </p:nvCxnSpPr>
        <p:spPr>
          <a:xfrm>
            <a:off x="2419350" y="2667000"/>
            <a:ext cx="4286263" cy="2271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4 Rectángulo"/>
          <p:cNvSpPr/>
          <p:nvPr/>
        </p:nvSpPr>
        <p:spPr>
          <a:xfrm>
            <a:off x="6023610" y="2894166"/>
            <a:ext cx="1364006" cy="132820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25" tIns="33425" rIns="33425" bIns="334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DIRECCIÓN EJECUTIVA DE CAPACITACIÓN ELECTORAL Y CULTURA CÍVICA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890702" y="73702"/>
            <a:ext cx="3746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algn="r">
              <a:defRPr sz="2400" b="1" i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sz="2000" dirty="0" smtClean="0"/>
              <a:t>ÓRGANOS EJECUTIVOS/TÉCNICOS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85902" y="2250924"/>
            <a:ext cx="0" cy="42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4 Rectángulo"/>
          <p:cNvSpPr/>
          <p:nvPr/>
        </p:nvSpPr>
        <p:spPr>
          <a:xfrm>
            <a:off x="1656528" y="2903129"/>
            <a:ext cx="1364005" cy="13192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25" tIns="33425" rIns="33425" bIns="334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DIRECCIÓN EJECUTIVA DE ORGANIZACIÓN ELECTORAL Y PARTIDOS POLÍTICOS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2409825" y="2657475"/>
            <a:ext cx="9525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42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4 Rectángulo"/>
          <p:cNvSpPr/>
          <p:nvPr/>
        </p:nvSpPr>
        <p:spPr>
          <a:xfrm>
            <a:off x="6210300" y="2812353"/>
            <a:ext cx="1453729" cy="8833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25" tIns="33425" rIns="33425" bIns="334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PRERROGATIVAS Y PARTIDOS POLÍTICOS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8" name="4 Rectángulo"/>
          <p:cNvSpPr/>
          <p:nvPr/>
        </p:nvSpPr>
        <p:spPr>
          <a:xfrm>
            <a:off x="3503521" y="1352550"/>
            <a:ext cx="2060200" cy="763905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DIRECCIÓN EJECUTIVA DE ORGANIZACIÓN ELECTORAL Y PARTIDOS POLÍTICOS</a:t>
            </a:r>
          </a:p>
        </p:txBody>
      </p:sp>
      <p:cxnSp>
        <p:nvCxnSpPr>
          <p:cNvPr id="107" name="106 Conector recto"/>
          <p:cNvCxnSpPr>
            <a:stCxn id="36" idx="2"/>
            <a:endCxn id="40" idx="0"/>
          </p:cNvCxnSpPr>
          <p:nvPr/>
        </p:nvCxnSpPr>
        <p:spPr>
          <a:xfrm>
            <a:off x="2190339" y="3686174"/>
            <a:ext cx="3918" cy="285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>
            <a:stCxn id="35" idx="2"/>
            <a:endCxn id="41" idx="0"/>
          </p:cNvCxnSpPr>
          <p:nvPr/>
        </p:nvCxnSpPr>
        <p:spPr>
          <a:xfrm>
            <a:off x="6937165" y="3695700"/>
            <a:ext cx="10699" cy="304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209"/>
          <p:cNvSpPr/>
          <p:nvPr/>
        </p:nvSpPr>
        <p:spPr>
          <a:xfrm>
            <a:off x="1626381" y="3971948"/>
            <a:ext cx="1135751" cy="666455"/>
          </a:xfrm>
          <a:prstGeom prst="roundRect">
            <a:avLst>
              <a:gd name="adj" fmla="val 8796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TÉCNICO DE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ORGANIZACIÓN ELECTORAL</a:t>
            </a:r>
          </a:p>
        </p:txBody>
      </p:sp>
      <p:sp>
        <p:nvSpPr>
          <p:cNvPr id="41" name="Rectángulo 209"/>
          <p:cNvSpPr/>
          <p:nvPr/>
        </p:nvSpPr>
        <p:spPr>
          <a:xfrm>
            <a:off x="6343424" y="4000523"/>
            <a:ext cx="1208879" cy="666455"/>
          </a:xfrm>
          <a:prstGeom prst="roundRect">
            <a:avLst>
              <a:gd name="adj" fmla="val 8081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TÉCNICO DE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DE PRERROGATIVAS  Y PARTIDOS POLÍTICOS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36" name="4 Rectángulo"/>
          <p:cNvSpPr/>
          <p:nvPr/>
        </p:nvSpPr>
        <p:spPr>
          <a:xfrm>
            <a:off x="1494603" y="2831403"/>
            <a:ext cx="1391472" cy="85477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25" tIns="33425" rIns="33425" bIns="334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ORGANIZACIÓN ELECTORAL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490555" y="73702"/>
            <a:ext cx="5352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algn="r">
              <a:defRPr sz="2400" b="1" i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sz="2000" dirty="0" smtClean="0"/>
              <a:t>ÓRGANO EJECUTIVO/TÉCNICO </a:t>
            </a:r>
          </a:p>
          <a:p>
            <a:r>
              <a:rPr lang="es-MX" sz="2000" dirty="0" smtClean="0"/>
              <a:t>RESPONSABLE DE LA ORGANIZACIÓN ELECTORAL</a:t>
            </a:r>
          </a:p>
        </p:txBody>
      </p:sp>
      <p:cxnSp>
        <p:nvCxnSpPr>
          <p:cNvPr id="19" name="18 Conector angular"/>
          <p:cNvCxnSpPr>
            <a:stCxn id="38" idx="2"/>
            <a:endCxn id="35" idx="0"/>
          </p:cNvCxnSpPr>
          <p:nvPr/>
        </p:nvCxnSpPr>
        <p:spPr>
          <a:xfrm rot="16200000" flipH="1">
            <a:off x="5387444" y="1262632"/>
            <a:ext cx="695898" cy="240354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38" idx="2"/>
            <a:endCxn id="36" idx="0"/>
          </p:cNvCxnSpPr>
          <p:nvPr/>
        </p:nvCxnSpPr>
        <p:spPr>
          <a:xfrm rot="5400000">
            <a:off x="3004506" y="1302288"/>
            <a:ext cx="714948" cy="23432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22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4 Rectángulo"/>
          <p:cNvSpPr/>
          <p:nvPr/>
        </p:nvSpPr>
        <p:spPr>
          <a:xfrm>
            <a:off x="6210300" y="2812353"/>
            <a:ext cx="1453729" cy="8833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25" tIns="33425" rIns="33425" bIns="334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PARTICIPACIÓN CIUDADANA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8" name="4 Rectángulo"/>
          <p:cNvSpPr/>
          <p:nvPr/>
        </p:nvSpPr>
        <p:spPr>
          <a:xfrm>
            <a:off x="3503521" y="1352550"/>
            <a:ext cx="2060200" cy="763905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DIRECCIÓN EJECUTIVA DE CAPACITACIÓN ELECTORAL Y CULTURA CÍVICA</a:t>
            </a:r>
          </a:p>
        </p:txBody>
      </p:sp>
      <p:cxnSp>
        <p:nvCxnSpPr>
          <p:cNvPr id="107" name="106 Conector recto"/>
          <p:cNvCxnSpPr>
            <a:stCxn id="36" idx="2"/>
            <a:endCxn id="40" idx="0"/>
          </p:cNvCxnSpPr>
          <p:nvPr/>
        </p:nvCxnSpPr>
        <p:spPr>
          <a:xfrm>
            <a:off x="2190339" y="3686174"/>
            <a:ext cx="3918" cy="285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>
            <a:stCxn id="35" idx="2"/>
            <a:endCxn id="41" idx="0"/>
          </p:cNvCxnSpPr>
          <p:nvPr/>
        </p:nvCxnSpPr>
        <p:spPr>
          <a:xfrm>
            <a:off x="6937165" y="3695700"/>
            <a:ext cx="10699" cy="304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209"/>
          <p:cNvSpPr/>
          <p:nvPr/>
        </p:nvSpPr>
        <p:spPr>
          <a:xfrm>
            <a:off x="1626381" y="3971948"/>
            <a:ext cx="1135751" cy="666455"/>
          </a:xfrm>
          <a:prstGeom prst="roundRect">
            <a:avLst>
              <a:gd name="adj" fmla="val 8796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TÉCNICO DE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EDUCACIÓN CÍVICA</a:t>
            </a:r>
          </a:p>
        </p:txBody>
      </p:sp>
      <p:sp>
        <p:nvSpPr>
          <p:cNvPr id="41" name="Rectángulo 209"/>
          <p:cNvSpPr/>
          <p:nvPr/>
        </p:nvSpPr>
        <p:spPr>
          <a:xfrm>
            <a:off x="6343424" y="4000523"/>
            <a:ext cx="1208879" cy="666455"/>
          </a:xfrm>
          <a:prstGeom prst="roundRect">
            <a:avLst>
              <a:gd name="adj" fmla="val 8081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TÉCNICO DE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PARTICIPACIÓN CIUDADANA</a:t>
            </a:r>
          </a:p>
        </p:txBody>
      </p:sp>
      <p:sp>
        <p:nvSpPr>
          <p:cNvPr id="36" name="4 Rectángulo"/>
          <p:cNvSpPr/>
          <p:nvPr/>
        </p:nvSpPr>
        <p:spPr>
          <a:xfrm>
            <a:off x="1494603" y="2831403"/>
            <a:ext cx="1391472" cy="85477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25" tIns="33425" rIns="33425" bIns="334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EDUCACIÓN CÍVICA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751057" y="73702"/>
            <a:ext cx="60920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algn="r">
              <a:defRPr sz="2400" b="1" i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sz="2000" dirty="0" smtClean="0"/>
              <a:t>ÓRGANO EJECUTIVO/TÉCNICO </a:t>
            </a:r>
          </a:p>
          <a:p>
            <a:r>
              <a:rPr lang="es-MX" sz="2000" dirty="0" smtClean="0"/>
              <a:t>RESPONSABLE DE LA EDUCACIÓN CÍVICA Y, EN SU CASO,</a:t>
            </a:r>
          </a:p>
          <a:p>
            <a:r>
              <a:rPr lang="es-MX" sz="2000" dirty="0" smtClean="0"/>
              <a:t>DE LOS MECANISMOS DE PARTICIPACIÓN CIUDADANA</a:t>
            </a:r>
          </a:p>
          <a:p>
            <a:endParaRPr lang="es-MX" sz="2000" dirty="0" smtClean="0"/>
          </a:p>
        </p:txBody>
      </p:sp>
      <p:cxnSp>
        <p:nvCxnSpPr>
          <p:cNvPr id="19" name="18 Conector angular"/>
          <p:cNvCxnSpPr>
            <a:stCxn id="38" idx="2"/>
            <a:endCxn id="35" idx="0"/>
          </p:cNvCxnSpPr>
          <p:nvPr/>
        </p:nvCxnSpPr>
        <p:spPr>
          <a:xfrm rot="16200000" flipH="1">
            <a:off x="5387444" y="1262632"/>
            <a:ext cx="695898" cy="240354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38" idx="2"/>
            <a:endCxn id="36" idx="0"/>
          </p:cNvCxnSpPr>
          <p:nvPr/>
        </p:nvCxnSpPr>
        <p:spPr>
          <a:xfrm rot="5400000">
            <a:off x="3004506" y="1302288"/>
            <a:ext cx="714948" cy="23432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22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13017</TotalTime>
  <Words>140</Words>
  <Application>Microsoft Office PowerPoint</Application>
  <PresentationFormat>Presentación en pantalla (4:3)</PresentationFormat>
  <Paragraphs>31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DESPEN</dc:creator>
  <cp:lastModifiedBy>Consejo</cp:lastModifiedBy>
  <cp:revision>868</cp:revision>
  <cp:lastPrinted>2016-05-06T15:59:09Z</cp:lastPrinted>
  <dcterms:created xsi:type="dcterms:W3CDTF">2015-10-22T01:15:43Z</dcterms:created>
  <dcterms:modified xsi:type="dcterms:W3CDTF">2016-05-26T01:12:47Z</dcterms:modified>
</cp:coreProperties>
</file>